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8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2.png>
</file>

<file path=ppt/media/image13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108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020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037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615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05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904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8777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306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674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730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53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D92214-CD18-4C42-8098-843483DA9E15}" type="datetimeFigureOut">
              <a:rPr lang="en-US" smtClean="0"/>
              <a:t>1/17/2023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CD7DB3-ADD2-44DD-8382-BA4CF97206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651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localhost:4200/" TargetMode="External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irtualbox.org/wiki/Download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www.cloudera.com/downloads/hortonworks-sandbox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Install Hadoop With </a:t>
            </a:r>
            <a:r>
              <a:rPr lang="en-US" dirty="0" err="1"/>
              <a:t>Virtualbox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009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0404"/>
            <a:ext cx="10515600" cy="9468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Then, you will see the dashboard of the system</a:t>
            </a:r>
          </a:p>
          <a:p>
            <a:r>
              <a:rPr lang="en-US" dirty="0"/>
              <a:t>It may take times for the metrics to show up</a:t>
            </a:r>
          </a:p>
        </p:txBody>
      </p:sp>
      <p:pic>
        <p:nvPicPr>
          <p:cNvPr id="4" name="Picture 3" descr="Dashboard of the system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08" y="1368438"/>
            <a:ext cx="11367463" cy="4998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1083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ow, ooen anothr brower and go to ssh terminal by using http://localhost:42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9925" y="1122149"/>
            <a:ext cx="6844979" cy="4547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3949" y="1113904"/>
            <a:ext cx="3416531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Now, open another browser and go to</a:t>
            </a:r>
          </a:p>
          <a:p>
            <a:r>
              <a:rPr lang="en-US" dirty="0">
                <a:hlinkClick r:id="rId3"/>
              </a:rPr>
              <a:t>http://localhost:4200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will see a terminal interface for </a:t>
            </a:r>
            <a:r>
              <a:rPr lang="en-US" dirty="0" err="1"/>
              <a:t>ssh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User name:  root</a:t>
            </a:r>
          </a:p>
          <a:p>
            <a:r>
              <a:rPr lang="en-US" dirty="0"/>
              <a:t>Initial </a:t>
            </a:r>
            <a:r>
              <a:rPr lang="en-US" dirty="0" err="1"/>
              <a:t>passwd</a:t>
            </a:r>
            <a:r>
              <a:rPr lang="en-US" dirty="0"/>
              <a:t>:  </a:t>
            </a:r>
            <a:r>
              <a:rPr lang="en-US"/>
              <a:t>hadoop</a:t>
            </a:r>
            <a:endParaRPr lang="en-US" dirty="0"/>
          </a:p>
          <a:p>
            <a:endParaRPr lang="en-US" dirty="0"/>
          </a:p>
          <a:p>
            <a:r>
              <a:rPr lang="en-US" dirty="0"/>
              <a:t>You will be prompt to change your </a:t>
            </a:r>
            <a:r>
              <a:rPr lang="en-US" dirty="0" err="1"/>
              <a:t>passwd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895301" y="2037235"/>
            <a:ext cx="2651761" cy="16369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94561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t the terminal prompt, issue the command specified in the slide.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561" y="1229589"/>
            <a:ext cx="10768389" cy="3600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44561" y="3441469"/>
            <a:ext cx="10335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Issue the following command on the above terminal: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207" y="4467484"/>
            <a:ext cx="7743825" cy="1381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5065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A9F17-FD56-43AC-1D5D-A85FB4E20A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Stop the VM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4695E7-5E31-CE5E-BD23-842B51D75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48720" cy="4351338"/>
          </a:xfrm>
        </p:spPr>
        <p:txBody>
          <a:bodyPr/>
          <a:lstStyle/>
          <a:p>
            <a:r>
              <a:rPr lang="en-US" dirty="0"/>
              <a:t>It is important to stop the VM properly, your VM instance may be corrupted otherwise</a:t>
            </a:r>
          </a:p>
          <a:p>
            <a:pPr marL="514350" indent="-514350">
              <a:buAutoNum type="arabicPeriod"/>
            </a:pPr>
            <a:r>
              <a:rPr lang="en-US" dirty="0"/>
              <a:t>Stop all services in Ambari dashboard</a:t>
            </a:r>
          </a:p>
          <a:p>
            <a:pPr lvl="1"/>
            <a:r>
              <a:rPr lang="en-US" dirty="0"/>
              <a:t>It takes times for all services to stop</a:t>
            </a:r>
          </a:p>
          <a:p>
            <a:pPr marL="514350" indent="-514350">
              <a:buAutoNum type="arabicPeriod"/>
            </a:pPr>
            <a:r>
              <a:rPr lang="en-US" dirty="0"/>
              <a:t>Issue “sudo shutdown now” in the </a:t>
            </a:r>
            <a:r>
              <a:rPr lang="en-US" dirty="0" err="1"/>
              <a:t>ssh</a:t>
            </a:r>
            <a:r>
              <a:rPr lang="en-US" dirty="0"/>
              <a:t> window</a:t>
            </a:r>
          </a:p>
          <a:p>
            <a:pPr marL="514350" indent="-514350">
              <a:buAutoNum type="arabicPeriod"/>
            </a:pPr>
            <a:r>
              <a:rPr lang="en-US" dirty="0"/>
              <a:t>Select ACPI Shutdown in the </a:t>
            </a:r>
            <a:r>
              <a:rPr lang="en-US"/>
              <a:t>VM instance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FD305E4-5106-2E92-826A-4AEC911692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2754" y="2469822"/>
            <a:ext cx="4540434" cy="2416683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07F90B95-645A-5CCB-7958-8A239ED98DCD}"/>
              </a:ext>
            </a:extLst>
          </p:cNvPr>
          <p:cNvSpPr/>
          <p:nvPr/>
        </p:nvSpPr>
        <p:spPr>
          <a:xfrm>
            <a:off x="8550112" y="3070781"/>
            <a:ext cx="452486" cy="443060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AF8ED61-AC4B-83A2-2FFF-CFF64DC3E89A}"/>
              </a:ext>
            </a:extLst>
          </p:cNvPr>
          <p:cNvSpPr/>
          <p:nvPr/>
        </p:nvSpPr>
        <p:spPr>
          <a:xfrm>
            <a:off x="8727258" y="3513841"/>
            <a:ext cx="840948" cy="384142"/>
          </a:xfrm>
          <a:prstGeom prst="ellipse">
            <a:avLst/>
          </a:prstGeom>
          <a:noFill/>
          <a:ln w="381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48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 Virtual 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 to this website to download </a:t>
            </a:r>
            <a:r>
              <a:rPr lang="en-US" dirty="0" err="1"/>
              <a:t>VirtualBox</a:t>
            </a:r>
            <a:r>
              <a:rPr lang="en-US" dirty="0"/>
              <a:t> 6.1.18</a:t>
            </a:r>
          </a:p>
          <a:p>
            <a:pPr marL="457200" lvl="1" indent="0">
              <a:buNone/>
            </a:pPr>
            <a:r>
              <a:rPr lang="en-US" dirty="0">
                <a:hlinkClick r:id="rId2"/>
              </a:rPr>
              <a:t>https://www.virtualbox.org/wiki/Downloads</a:t>
            </a:r>
            <a:endParaRPr lang="en-US" dirty="0"/>
          </a:p>
          <a:p>
            <a:r>
              <a:rPr lang="en-US" dirty="0"/>
              <a:t>Choose your OS (Windows or OS X)</a:t>
            </a:r>
          </a:p>
          <a:p>
            <a:r>
              <a:rPr lang="en-US" dirty="0"/>
              <a:t>Then Install </a:t>
            </a:r>
            <a:r>
              <a:rPr lang="en-US" dirty="0" err="1"/>
              <a:t>VirtualBox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941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Download Hortonworks HDP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0011" y="1434927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Go to </a:t>
            </a:r>
            <a:r>
              <a:rPr lang="en-US" sz="2400" dirty="0">
                <a:hlinkClick r:id="rId2"/>
              </a:rPr>
              <a:t>https://www.cloudera.com/downloads/hortonworks-sandbox.html</a:t>
            </a:r>
            <a:r>
              <a:rPr lang="en-US" sz="2400" dirty="0"/>
              <a:t> to download Hortonworks HDP</a:t>
            </a:r>
          </a:p>
          <a:p>
            <a:pPr lvl="1"/>
            <a:r>
              <a:rPr lang="en-US" sz="2000" dirty="0"/>
              <a:t>Choose the VirtualBox installation type</a:t>
            </a:r>
          </a:p>
          <a:p>
            <a:pPr lvl="1"/>
            <a:r>
              <a:rPr lang="en-US" sz="2000" dirty="0"/>
              <a:t>The download file is more than 20G, so take a while to download.</a:t>
            </a:r>
          </a:p>
          <a:p>
            <a:pPr lvl="1"/>
            <a:r>
              <a:rPr lang="en-US" sz="2000" dirty="0"/>
              <a:t>You also need to create an account with CLOUDERA by following the download steps</a:t>
            </a:r>
          </a:p>
        </p:txBody>
      </p:sp>
      <p:pic>
        <p:nvPicPr>
          <p:cNvPr id="4" name="Picture 3" descr="Please go to cloudera.com/downloads/hortonworks-sandbox.html to download Hortonworks HD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393" y="3511550"/>
            <a:ext cx="5626714" cy="32611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3270898-B7B2-DFFE-E0CF-E37DD993C7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5409" y="3274046"/>
            <a:ext cx="4955090" cy="19305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C71FC0-E90E-FD24-CB10-B06DB64534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0713" y="5319209"/>
            <a:ext cx="3324481" cy="140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9241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 the Downloaded Image to </a:t>
            </a:r>
            <a:r>
              <a:rPr lang="en-US" dirty="0" err="1"/>
              <a:t>VirtualBox</a:t>
            </a:r>
            <a:endParaRPr lang="en-US" dirty="0"/>
          </a:p>
        </p:txBody>
      </p:sp>
      <p:pic>
        <p:nvPicPr>
          <p:cNvPr id="4" name="Picture 3" descr="Import the downloaded image to virtualbox by going to Oracle VM VirtualBox Manager - File - Import Appliance-Then choose the downloaded 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4234" y="1784890"/>
            <a:ext cx="8262850" cy="4797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448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Setting of The Virtual Machine</a:t>
            </a:r>
          </a:p>
        </p:txBody>
      </p:sp>
      <p:pic>
        <p:nvPicPr>
          <p:cNvPr id="4" name="Picture 3" descr="Configure the VM by setting the number of CPU and RAM siz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517" y="2274338"/>
            <a:ext cx="4600966" cy="408788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1512916"/>
            <a:ext cx="102495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Set the number of CPU and RAM to fit into your computer if needed</a:t>
            </a:r>
          </a:p>
        </p:txBody>
      </p:sp>
    </p:spTree>
    <p:extLst>
      <p:ext uri="{BB962C8B-B14F-4D97-AF65-F5344CB8AC3E}">
        <p14:creationId xmlns:p14="http://schemas.microsoft.com/office/powerpoint/2010/main" val="4525552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 the VM is done</a:t>
            </a:r>
          </a:p>
        </p:txBody>
      </p:sp>
      <p:pic>
        <p:nvPicPr>
          <p:cNvPr id="4" name="Picture 3" descr="In Oracle VM VirtualBox Manager, click &quot;Hortonworks Sandox HDP3.0&quot; to launch VM.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6697" y="1819271"/>
            <a:ext cx="8292246" cy="46767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9382" y="2286000"/>
            <a:ext cx="204493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Click this to launch VM.  The first launch may take a quite a while. </a:t>
            </a:r>
          </a:p>
        </p:txBody>
      </p:sp>
      <p:cxnSp>
        <p:nvCxnSpPr>
          <p:cNvPr id="7" name="Straight Arrow Connector 6"/>
          <p:cNvCxnSpPr>
            <a:stCxn id="5" idx="3"/>
          </p:cNvCxnSpPr>
          <p:nvPr/>
        </p:nvCxnSpPr>
        <p:spPr>
          <a:xfrm flipV="1">
            <a:off x="2294313" y="2609167"/>
            <a:ext cx="382384" cy="276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0639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he launch process may takes a few minutes.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7536" y="333559"/>
            <a:ext cx="8326908" cy="594528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7601" y="484909"/>
            <a:ext cx="27016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Very patiently </a:t>
            </a:r>
            <a:r>
              <a:rPr lang="en-US" dirty="0"/>
              <a:t>wait for this process to complete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my computer, it took about </a:t>
            </a:r>
            <a:r>
              <a:rPr lang="en-US" b="1" dirty="0"/>
              <a:t>1.5 hours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only takes that long in the </a:t>
            </a:r>
            <a:r>
              <a:rPr lang="en-US" b="1" dirty="0"/>
              <a:t>first boot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310938" y="997527"/>
            <a:ext cx="1446415" cy="1745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840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nce the launch process is done, you can then open a browser and go to http://localhost:10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9925" y="1122149"/>
            <a:ext cx="6844979" cy="4547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23949" y="1113905"/>
            <a:ext cx="348303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Done!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Open browser and go to</a:t>
            </a:r>
          </a:p>
          <a:p>
            <a:r>
              <a:rPr lang="en-US" dirty="0"/>
              <a:t>http://localhost:1080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884516" y="2136371"/>
            <a:ext cx="3574473" cy="12593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1754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n choose &quot;Launch Dashboard&quot; button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470" y="907232"/>
            <a:ext cx="9429695" cy="51478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57694" y="4214552"/>
            <a:ext cx="25520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After clicking this, </a:t>
            </a:r>
          </a:p>
          <a:p>
            <a:endParaRPr lang="en-US" dirty="0"/>
          </a:p>
          <a:p>
            <a:r>
              <a:rPr lang="en-US" dirty="0"/>
              <a:t>You will see a webpage for login, use the following:</a:t>
            </a:r>
          </a:p>
          <a:p>
            <a:r>
              <a:rPr lang="en-US" b="1" dirty="0"/>
              <a:t>User: </a:t>
            </a:r>
            <a:r>
              <a:rPr lang="en-US" b="1" dirty="0" err="1"/>
              <a:t>maria_dev</a:t>
            </a:r>
            <a:endParaRPr lang="en-US" b="1" dirty="0"/>
          </a:p>
          <a:p>
            <a:r>
              <a:rPr lang="en-US" b="1" dirty="0" err="1"/>
              <a:t>Passwd</a:t>
            </a:r>
            <a:r>
              <a:rPr lang="en-US" b="1" dirty="0"/>
              <a:t>: </a:t>
            </a:r>
            <a:r>
              <a:rPr lang="en-US" b="1" dirty="0" err="1"/>
              <a:t>maria_dev</a:t>
            </a:r>
            <a:endParaRPr lang="en-US" b="1" dirty="0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2119745" y="4389120"/>
            <a:ext cx="1596044" cy="8562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7227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1870</TotalTime>
  <Words>322</Words>
  <Application>Microsoft Office PowerPoint</Application>
  <PresentationFormat>Widescreen</PresentationFormat>
  <Paragraphs>47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Install Hadoop With Virtualbox</vt:lpstr>
      <vt:lpstr>Install Virtual Box</vt:lpstr>
      <vt:lpstr>Download Hortonworks HDP</vt:lpstr>
      <vt:lpstr>Import the Downloaded Image to VirtualBox</vt:lpstr>
      <vt:lpstr>Setting of The Virtual Machine</vt:lpstr>
      <vt:lpstr>Import the VM is done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 Stop the VM</vt:lpstr>
    </vt:vector>
  </TitlesOfParts>
  <Company>Kennesaw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Install Hadoop With Virtualbox</dc:title>
  <dc:creator>Ying Xie</dc:creator>
  <cp:lastModifiedBy>Linh Le</cp:lastModifiedBy>
  <cp:revision>32</cp:revision>
  <dcterms:created xsi:type="dcterms:W3CDTF">2021-02-06T19:59:52Z</dcterms:created>
  <dcterms:modified xsi:type="dcterms:W3CDTF">2023-01-17T05:19:56Z</dcterms:modified>
</cp:coreProperties>
</file>

<file path=docProps/thumbnail.jpeg>
</file>